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Staatliches"/>
      <p:regular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Archivo Medium"/>
      <p:regular r:id="rId35"/>
      <p:bold r:id="rId36"/>
      <p:italic r:id="rId37"/>
      <p:boldItalic r:id="rId38"/>
    </p:embeddedFont>
    <p:embeddedFont>
      <p:font typeface="Archivo"/>
      <p:regular r:id="rId39"/>
      <p:bold r:id="rId40"/>
      <p:italic r:id="rId41"/>
      <p:boldItalic r:id="rId42"/>
    </p:embeddedFont>
    <p:embeddedFont>
      <p:font typeface="Archivo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7" roundtripDataSignature="AMtx7mhkRUzOyBVtfk1LUthVoPrwRGjD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bold.fntdata"/><Relationship Id="rId20" Type="http://schemas.openxmlformats.org/officeDocument/2006/relationships/slide" Target="slides/slide15.xml"/><Relationship Id="rId42" Type="http://schemas.openxmlformats.org/officeDocument/2006/relationships/font" Target="fonts/Archivo-boldItalic.fntdata"/><Relationship Id="rId41" Type="http://schemas.openxmlformats.org/officeDocument/2006/relationships/font" Target="fonts/Archivo-italic.fntdata"/><Relationship Id="rId22" Type="http://schemas.openxmlformats.org/officeDocument/2006/relationships/slide" Target="slides/slide17.xml"/><Relationship Id="rId44" Type="http://schemas.openxmlformats.org/officeDocument/2006/relationships/font" Target="fonts/ArchivoSemiBold-bold.fntdata"/><Relationship Id="rId21" Type="http://schemas.openxmlformats.org/officeDocument/2006/relationships/slide" Target="slides/slide16.xml"/><Relationship Id="rId43" Type="http://schemas.openxmlformats.org/officeDocument/2006/relationships/font" Target="fonts/ArchivoSemiBold-regular.fntdata"/><Relationship Id="rId24" Type="http://schemas.openxmlformats.org/officeDocument/2006/relationships/slide" Target="slides/slide19.xml"/><Relationship Id="rId46" Type="http://schemas.openxmlformats.org/officeDocument/2006/relationships/font" Target="fonts/ArchivoSemiBold-boldItalic.fntdata"/><Relationship Id="rId23" Type="http://schemas.openxmlformats.org/officeDocument/2006/relationships/slide" Target="slides/slide18.xml"/><Relationship Id="rId45" Type="http://schemas.openxmlformats.org/officeDocument/2006/relationships/font" Target="fonts/Archivo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Staatliches-regular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ArchivoMedium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ArchivoMedium-italic.fntdata"/><Relationship Id="rId14" Type="http://schemas.openxmlformats.org/officeDocument/2006/relationships/slide" Target="slides/slide9.xml"/><Relationship Id="rId36" Type="http://schemas.openxmlformats.org/officeDocument/2006/relationships/font" Target="fonts/ArchivoMedium-bold.fntdata"/><Relationship Id="rId17" Type="http://schemas.openxmlformats.org/officeDocument/2006/relationships/slide" Target="slides/slide12.xml"/><Relationship Id="rId39" Type="http://schemas.openxmlformats.org/officeDocument/2006/relationships/font" Target="fonts/Archivo-regular.fntdata"/><Relationship Id="rId16" Type="http://schemas.openxmlformats.org/officeDocument/2006/relationships/slide" Target="slides/slide11.xml"/><Relationship Id="rId38" Type="http://schemas.openxmlformats.org/officeDocument/2006/relationships/font" Target="fonts/Archivo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Repeatable - can I come back to this a year later and do it again?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Reproducible - can someone else use my data and code to produce the same result?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Replicable - can I or someone else use my code with a new dataset to compare results?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Gregarious, often observed in groups of 15-30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Deep-divers, eat squid at 800+ meters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Any questions?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about the babies?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do you notice?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do you notice?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f74461a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af74461a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Consider: x and y variables, data type, confounding variables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Reflect: what do we already know?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Design: what are strata/samples?, how many samples?, control for variable of interest?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>
            <a:off x="-178450" y="407875"/>
            <a:ext cx="6862175" cy="4880700"/>
          </a:xfrm>
          <a:custGeom>
            <a:rect b="b" l="l" r="r" t="t"/>
            <a:pathLst>
              <a:path extrusionOk="0" h="195228" w="274487">
                <a:moveTo>
                  <a:pt x="105679" y="0"/>
                </a:moveTo>
                <a:lnTo>
                  <a:pt x="0" y="107348"/>
                </a:lnTo>
                <a:lnTo>
                  <a:pt x="0" y="195228"/>
                </a:lnTo>
                <a:lnTo>
                  <a:pt x="244730" y="195228"/>
                </a:lnTo>
                <a:lnTo>
                  <a:pt x="274487" y="1685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Google Shape;11;p25"/>
          <p:cNvSpPr/>
          <p:nvPr/>
        </p:nvSpPr>
        <p:spPr>
          <a:xfrm>
            <a:off x="2459800" y="407525"/>
            <a:ext cx="4224300" cy="422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5"/>
          <p:cNvSpPr/>
          <p:nvPr/>
        </p:nvSpPr>
        <p:spPr>
          <a:xfrm>
            <a:off x="253625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2620025" y="567700"/>
            <a:ext cx="3903900" cy="390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4;p25"/>
          <p:cNvSpPr/>
          <p:nvPr/>
        </p:nvSpPr>
        <p:spPr>
          <a:xfrm>
            <a:off x="2786850" y="734600"/>
            <a:ext cx="3570000" cy="357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286187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6;p25"/>
          <p:cNvSpPr/>
          <p:nvPr/>
        </p:nvSpPr>
        <p:spPr>
          <a:xfrm>
            <a:off x="2939900" y="887600"/>
            <a:ext cx="3264000" cy="3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7;p25"/>
          <p:cNvSpPr txBox="1"/>
          <p:nvPr>
            <p:ph type="title"/>
          </p:nvPr>
        </p:nvSpPr>
        <p:spPr>
          <a:xfrm>
            <a:off x="3020750" y="1646800"/>
            <a:ext cx="31026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" type="subTitle"/>
          </p:nvPr>
        </p:nvSpPr>
        <p:spPr>
          <a:xfrm>
            <a:off x="3020750" y="2954970"/>
            <a:ext cx="3102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" name="Google Shape;71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bg>
      <p:bgPr>
        <a:solidFill>
          <a:schemeClr val="accent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SECTION_HEADER_1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6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36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36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36"/>
          <p:cNvSpPr txBox="1"/>
          <p:nvPr>
            <p:ph idx="1" type="body"/>
          </p:nvPr>
        </p:nvSpPr>
        <p:spPr>
          <a:xfrm>
            <a:off x="465075" y="2802900"/>
            <a:ext cx="25383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2" type="body"/>
          </p:nvPr>
        </p:nvSpPr>
        <p:spPr>
          <a:xfrm>
            <a:off x="3003375" y="2802900"/>
            <a:ext cx="25383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HEADER_1_1_1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7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84" name="Google Shape;84;p37"/>
          <p:cNvSpPr/>
          <p:nvPr/>
        </p:nvSpPr>
        <p:spPr>
          <a:xfrm>
            <a:off x="250425" y="1433825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37"/>
          <p:cNvSpPr/>
          <p:nvPr/>
        </p:nvSpPr>
        <p:spPr>
          <a:xfrm>
            <a:off x="32842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37"/>
          <p:cNvSpPr txBox="1"/>
          <p:nvPr>
            <p:ph idx="1" type="subTitle"/>
          </p:nvPr>
        </p:nvSpPr>
        <p:spPr>
          <a:xfrm>
            <a:off x="372675" y="1546175"/>
            <a:ext cx="2627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" name="Google Shape;87;p37"/>
          <p:cNvSpPr/>
          <p:nvPr/>
        </p:nvSpPr>
        <p:spPr>
          <a:xfrm>
            <a:off x="250400" y="3041900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37"/>
          <p:cNvSpPr/>
          <p:nvPr/>
        </p:nvSpPr>
        <p:spPr>
          <a:xfrm>
            <a:off x="32840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37"/>
          <p:cNvSpPr txBox="1"/>
          <p:nvPr>
            <p:ph idx="2" type="subTitle"/>
          </p:nvPr>
        </p:nvSpPr>
        <p:spPr>
          <a:xfrm>
            <a:off x="370848" y="3154250"/>
            <a:ext cx="2627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0" name="Google Shape;90;p37"/>
          <p:cNvSpPr/>
          <p:nvPr/>
        </p:nvSpPr>
        <p:spPr>
          <a:xfrm>
            <a:off x="3122025" y="1433825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37"/>
          <p:cNvSpPr/>
          <p:nvPr/>
        </p:nvSpPr>
        <p:spPr>
          <a:xfrm>
            <a:off x="320002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37"/>
          <p:cNvSpPr txBox="1"/>
          <p:nvPr>
            <p:ph idx="3" type="subTitle"/>
          </p:nvPr>
        </p:nvSpPr>
        <p:spPr>
          <a:xfrm>
            <a:off x="3244275" y="1546175"/>
            <a:ext cx="2627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3" name="Google Shape;93;p37"/>
          <p:cNvSpPr/>
          <p:nvPr/>
        </p:nvSpPr>
        <p:spPr>
          <a:xfrm>
            <a:off x="3122000" y="3041900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37"/>
          <p:cNvSpPr/>
          <p:nvPr/>
        </p:nvSpPr>
        <p:spPr>
          <a:xfrm>
            <a:off x="320000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37"/>
          <p:cNvSpPr txBox="1"/>
          <p:nvPr>
            <p:ph idx="4" type="subTitle"/>
          </p:nvPr>
        </p:nvSpPr>
        <p:spPr>
          <a:xfrm>
            <a:off x="3242448" y="3154250"/>
            <a:ext cx="2627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6" name="Google Shape;96;p37"/>
          <p:cNvSpPr/>
          <p:nvPr/>
        </p:nvSpPr>
        <p:spPr>
          <a:xfrm>
            <a:off x="5993675" y="1433825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37"/>
          <p:cNvSpPr/>
          <p:nvPr/>
        </p:nvSpPr>
        <p:spPr>
          <a:xfrm>
            <a:off x="607167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37"/>
          <p:cNvSpPr txBox="1"/>
          <p:nvPr>
            <p:ph idx="5" type="subTitle"/>
          </p:nvPr>
        </p:nvSpPr>
        <p:spPr>
          <a:xfrm>
            <a:off x="6115925" y="1546175"/>
            <a:ext cx="2627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9" name="Google Shape;99;p37"/>
          <p:cNvSpPr/>
          <p:nvPr/>
        </p:nvSpPr>
        <p:spPr>
          <a:xfrm>
            <a:off x="5993650" y="3041900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37"/>
          <p:cNvSpPr/>
          <p:nvPr/>
        </p:nvSpPr>
        <p:spPr>
          <a:xfrm>
            <a:off x="607165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37"/>
          <p:cNvSpPr txBox="1"/>
          <p:nvPr>
            <p:ph idx="6" type="subTitle"/>
          </p:nvPr>
        </p:nvSpPr>
        <p:spPr>
          <a:xfrm>
            <a:off x="6114098" y="3154250"/>
            <a:ext cx="2627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SECTION_HEADER_1_1_1_1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8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04" name="Google Shape;104;p38"/>
          <p:cNvSpPr txBox="1"/>
          <p:nvPr>
            <p:ph idx="1" type="subTitle"/>
          </p:nvPr>
        </p:nvSpPr>
        <p:spPr>
          <a:xfrm>
            <a:off x="328350" y="1423725"/>
            <a:ext cx="27156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8"/>
          <p:cNvSpPr txBox="1"/>
          <p:nvPr>
            <p:ph idx="2" type="body"/>
          </p:nvPr>
        </p:nvSpPr>
        <p:spPr>
          <a:xfrm>
            <a:off x="328425" y="3652575"/>
            <a:ext cx="27156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8"/>
          <p:cNvSpPr/>
          <p:nvPr>
            <p:ph idx="3" type="pic"/>
          </p:nvPr>
        </p:nvSpPr>
        <p:spPr>
          <a:xfrm>
            <a:off x="32827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38"/>
          <p:cNvSpPr txBox="1"/>
          <p:nvPr>
            <p:ph idx="4" type="subTitle"/>
          </p:nvPr>
        </p:nvSpPr>
        <p:spPr>
          <a:xfrm>
            <a:off x="3200050" y="1423725"/>
            <a:ext cx="27156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8"/>
          <p:cNvSpPr txBox="1"/>
          <p:nvPr>
            <p:ph idx="5" type="body"/>
          </p:nvPr>
        </p:nvSpPr>
        <p:spPr>
          <a:xfrm>
            <a:off x="3200125" y="3652575"/>
            <a:ext cx="27156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8"/>
          <p:cNvSpPr/>
          <p:nvPr>
            <p:ph idx="6" type="pic"/>
          </p:nvPr>
        </p:nvSpPr>
        <p:spPr>
          <a:xfrm>
            <a:off x="319997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38"/>
          <p:cNvSpPr txBox="1"/>
          <p:nvPr>
            <p:ph idx="7" type="subTitle"/>
          </p:nvPr>
        </p:nvSpPr>
        <p:spPr>
          <a:xfrm>
            <a:off x="6071900" y="1423725"/>
            <a:ext cx="27156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8"/>
          <p:cNvSpPr txBox="1"/>
          <p:nvPr>
            <p:ph idx="8" type="body"/>
          </p:nvPr>
        </p:nvSpPr>
        <p:spPr>
          <a:xfrm>
            <a:off x="6071975" y="3652575"/>
            <a:ext cx="27156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8"/>
          <p:cNvSpPr/>
          <p:nvPr>
            <p:ph idx="9" type="pic"/>
          </p:nvPr>
        </p:nvSpPr>
        <p:spPr>
          <a:xfrm>
            <a:off x="607182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SECTION_HEADER_1_1_1_1_1">
    <p:bg>
      <p:bgPr>
        <a:solidFill>
          <a:schemeClr val="accen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9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5" name="Google Shape;115;p39"/>
          <p:cNvSpPr txBox="1"/>
          <p:nvPr>
            <p:ph idx="1" type="subTitle"/>
          </p:nvPr>
        </p:nvSpPr>
        <p:spPr>
          <a:xfrm>
            <a:off x="1048484" y="1423725"/>
            <a:ext cx="30621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6" name="Google Shape;116;p39"/>
          <p:cNvSpPr txBox="1"/>
          <p:nvPr>
            <p:ph idx="2" type="body"/>
          </p:nvPr>
        </p:nvSpPr>
        <p:spPr>
          <a:xfrm>
            <a:off x="1048569" y="3652575"/>
            <a:ext cx="30621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7" name="Google Shape;117;p39"/>
          <p:cNvSpPr/>
          <p:nvPr>
            <p:ph idx="3" type="pic"/>
          </p:nvPr>
        </p:nvSpPr>
        <p:spPr>
          <a:xfrm>
            <a:off x="1048399" y="2172225"/>
            <a:ext cx="30621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9"/>
          <p:cNvSpPr txBox="1"/>
          <p:nvPr>
            <p:ph idx="4" type="subTitle"/>
          </p:nvPr>
        </p:nvSpPr>
        <p:spPr>
          <a:xfrm>
            <a:off x="5033560" y="1423725"/>
            <a:ext cx="30618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9" name="Google Shape;119;p39"/>
          <p:cNvSpPr txBox="1"/>
          <p:nvPr>
            <p:ph idx="5" type="body"/>
          </p:nvPr>
        </p:nvSpPr>
        <p:spPr>
          <a:xfrm>
            <a:off x="5033644" y="3652575"/>
            <a:ext cx="30618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0" name="Google Shape;120;p39"/>
          <p:cNvSpPr/>
          <p:nvPr>
            <p:ph idx="6" type="pic"/>
          </p:nvPr>
        </p:nvSpPr>
        <p:spPr>
          <a:xfrm>
            <a:off x="5033475" y="2172225"/>
            <a:ext cx="3061800" cy="146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Does It Do?" type="tx">
  <p:cSld name="TITLE_AND_BODY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0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40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40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40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40"/>
          <p:cNvSpPr txBox="1"/>
          <p:nvPr>
            <p:ph idx="1" type="subTitle"/>
          </p:nvPr>
        </p:nvSpPr>
        <p:spPr>
          <a:xfrm>
            <a:off x="450150" y="2405400"/>
            <a:ext cx="42501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BODY_3">
    <p:bg>
      <p:bgPr>
        <a:solidFill>
          <a:schemeClr val="accent4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1"/>
          <p:cNvSpPr/>
          <p:nvPr/>
        </p:nvSpPr>
        <p:spPr>
          <a:xfrm>
            <a:off x="245600" y="205150"/>
            <a:ext cx="34839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41"/>
          <p:cNvSpPr/>
          <p:nvPr/>
        </p:nvSpPr>
        <p:spPr>
          <a:xfrm>
            <a:off x="328850" y="279550"/>
            <a:ext cx="33174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41"/>
          <p:cNvSpPr txBox="1"/>
          <p:nvPr>
            <p:ph type="title"/>
          </p:nvPr>
        </p:nvSpPr>
        <p:spPr>
          <a:xfrm>
            <a:off x="447800" y="391325"/>
            <a:ext cx="30714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1" name="Google Shape;131;p41"/>
          <p:cNvSpPr/>
          <p:nvPr>
            <p:ph idx="2" type="pic"/>
          </p:nvPr>
        </p:nvSpPr>
        <p:spPr>
          <a:xfrm>
            <a:off x="7425556" y="0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1"/>
          <p:cNvSpPr/>
          <p:nvPr>
            <p:ph idx="3" type="pic"/>
          </p:nvPr>
        </p:nvSpPr>
        <p:spPr>
          <a:xfrm>
            <a:off x="7425556" y="1716137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41"/>
          <p:cNvSpPr/>
          <p:nvPr>
            <p:ph idx="4" type="pic"/>
          </p:nvPr>
        </p:nvSpPr>
        <p:spPr>
          <a:xfrm>
            <a:off x="7425556" y="342505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41"/>
          <p:cNvSpPr/>
          <p:nvPr>
            <p:ph idx="5" type="pic"/>
          </p:nvPr>
        </p:nvSpPr>
        <p:spPr>
          <a:xfrm>
            <a:off x="5714789" y="25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41"/>
          <p:cNvSpPr/>
          <p:nvPr>
            <p:ph idx="6" type="pic"/>
          </p:nvPr>
        </p:nvSpPr>
        <p:spPr>
          <a:xfrm>
            <a:off x="5714789" y="171616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41"/>
          <p:cNvSpPr/>
          <p:nvPr>
            <p:ph idx="7" type="pic"/>
          </p:nvPr>
        </p:nvSpPr>
        <p:spPr>
          <a:xfrm>
            <a:off x="5714789" y="3425077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41"/>
          <p:cNvSpPr/>
          <p:nvPr>
            <p:ph idx="8" type="pic"/>
          </p:nvPr>
        </p:nvSpPr>
        <p:spPr>
          <a:xfrm>
            <a:off x="3996389" y="25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41"/>
          <p:cNvSpPr/>
          <p:nvPr>
            <p:ph idx="9" type="pic"/>
          </p:nvPr>
        </p:nvSpPr>
        <p:spPr>
          <a:xfrm>
            <a:off x="3996389" y="171616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1"/>
          <p:cNvSpPr/>
          <p:nvPr>
            <p:ph idx="13" type="pic"/>
          </p:nvPr>
        </p:nvSpPr>
        <p:spPr>
          <a:xfrm>
            <a:off x="3996389" y="3425077"/>
            <a:ext cx="1718400" cy="171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AND_BODY_1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2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42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42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42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TITLE_AND_TWO_COLUMNS_1_1">
    <p:bg>
      <p:bgPr>
        <a:solidFill>
          <a:schemeClr val="accent4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3"/>
          <p:cNvSpPr/>
          <p:nvPr/>
        </p:nvSpPr>
        <p:spPr>
          <a:xfrm>
            <a:off x="4572000" y="286475"/>
            <a:ext cx="4243800" cy="456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43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43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43"/>
          <p:cNvSpPr/>
          <p:nvPr/>
        </p:nvSpPr>
        <p:spPr>
          <a:xfrm rot="518252">
            <a:off x="4911085" y="1325858"/>
            <a:ext cx="1600047" cy="1600047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43"/>
          <p:cNvSpPr/>
          <p:nvPr/>
        </p:nvSpPr>
        <p:spPr>
          <a:xfrm rot="-851243">
            <a:off x="7166099" y="3641831"/>
            <a:ext cx="1599795" cy="1599795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43"/>
          <p:cNvSpPr/>
          <p:nvPr/>
        </p:nvSpPr>
        <p:spPr>
          <a:xfrm>
            <a:off x="6657033" y="1291522"/>
            <a:ext cx="1599900" cy="15999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43"/>
          <p:cNvSpPr/>
          <p:nvPr/>
        </p:nvSpPr>
        <p:spPr>
          <a:xfrm rot="-916438">
            <a:off x="4414850" y="3361472"/>
            <a:ext cx="1600017" cy="1600017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43"/>
          <p:cNvSpPr txBox="1"/>
          <p:nvPr>
            <p:ph idx="12" type="sldNum"/>
          </p:nvPr>
        </p:nvSpPr>
        <p:spPr>
          <a:xfrm>
            <a:off x="7598375" y="3851350"/>
            <a:ext cx="64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43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5" name="Google Shape;155;p43"/>
          <p:cNvSpPr txBox="1"/>
          <p:nvPr>
            <p:ph idx="1" type="subTitle"/>
          </p:nvPr>
        </p:nvSpPr>
        <p:spPr>
          <a:xfrm>
            <a:off x="450150" y="2405400"/>
            <a:ext cx="42501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26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1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1;p26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26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" name="Google Shape;24;p26"/>
          <p:cNvSpPr txBox="1"/>
          <p:nvPr>
            <p:ph idx="2" type="body"/>
          </p:nvPr>
        </p:nvSpPr>
        <p:spPr>
          <a:xfrm>
            <a:off x="465075" y="2802900"/>
            <a:ext cx="25383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3" type="body"/>
          </p:nvPr>
        </p:nvSpPr>
        <p:spPr>
          <a:xfrm>
            <a:off x="3003375" y="2802900"/>
            <a:ext cx="25383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ONLY_1_2">
    <p:bg>
      <p:bgPr>
        <a:solidFill>
          <a:schemeClr val="accent6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44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4"/>
          <p:cNvSpPr/>
          <p:nvPr/>
        </p:nvSpPr>
        <p:spPr>
          <a:xfrm>
            <a:off x="5063775" y="1289756"/>
            <a:ext cx="3199800" cy="3199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44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44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2" name="Google Shape;162;p44"/>
          <p:cNvSpPr txBox="1"/>
          <p:nvPr>
            <p:ph idx="2" type="body"/>
          </p:nvPr>
        </p:nvSpPr>
        <p:spPr>
          <a:xfrm>
            <a:off x="464850" y="1918250"/>
            <a:ext cx="3841500" cy="25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2pPr>
            <a:lvl3pPr indent="-336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3pPr>
            <a:lvl4pPr indent="-336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4pPr>
            <a:lvl5pPr indent="-336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5pPr>
            <a:lvl6pPr indent="-336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6pPr>
            <a:lvl7pPr indent="-336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7pPr>
            <a:lvl8pPr indent="-336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8pPr>
            <a:lvl9pPr indent="-336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ONLY_1_1_1">
    <p:bg>
      <p:bgPr>
        <a:solidFill>
          <a:schemeClr val="accent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5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45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45"/>
          <p:cNvSpPr/>
          <p:nvPr/>
        </p:nvSpPr>
        <p:spPr>
          <a:xfrm>
            <a:off x="5063775" y="28896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45"/>
          <p:cNvSpPr/>
          <p:nvPr/>
        </p:nvSpPr>
        <p:spPr>
          <a:xfrm>
            <a:off x="5063775" y="12897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45"/>
          <p:cNvSpPr/>
          <p:nvPr/>
        </p:nvSpPr>
        <p:spPr>
          <a:xfrm>
            <a:off x="6663675" y="28894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45"/>
          <p:cNvSpPr/>
          <p:nvPr/>
        </p:nvSpPr>
        <p:spPr>
          <a:xfrm>
            <a:off x="6663675" y="12895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45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45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2" name="Google Shape;172;p45"/>
          <p:cNvSpPr txBox="1"/>
          <p:nvPr>
            <p:ph idx="2" type="body"/>
          </p:nvPr>
        </p:nvSpPr>
        <p:spPr>
          <a:xfrm>
            <a:off x="464850" y="1918250"/>
            <a:ext cx="3841500" cy="25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2pPr>
            <a:lvl3pPr indent="-336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3pPr>
            <a:lvl4pPr indent="-336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4pPr>
            <a:lvl5pPr indent="-336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5pPr>
            <a:lvl6pPr indent="-336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6pPr>
            <a:lvl7pPr indent="-336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7pPr>
            <a:lvl8pPr indent="-336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8pPr>
            <a:lvl9pPr indent="-336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ONE_COLUMN_TEXT_1_1">
    <p:bg>
      <p:bgPr>
        <a:solidFill>
          <a:schemeClr val="dk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6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46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46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ONE_COLUMN_TEXT_1_1_1_1_1">
    <p:bg>
      <p:bgPr>
        <a:solidFill>
          <a:schemeClr val="accent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7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47"/>
          <p:cNvSpPr/>
          <p:nvPr>
            <p:ph idx="2" type="pic"/>
          </p:nvPr>
        </p:nvSpPr>
        <p:spPr>
          <a:xfrm>
            <a:off x="351175" y="307450"/>
            <a:ext cx="8445600" cy="4513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47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CUSTOM_7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/>
          <p:nvPr/>
        </p:nvSpPr>
        <p:spPr>
          <a:xfrm>
            <a:off x="6080450" y="1890000"/>
            <a:ext cx="30633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48"/>
          <p:cNvSpPr/>
          <p:nvPr/>
        </p:nvSpPr>
        <p:spPr>
          <a:xfrm>
            <a:off x="3044700" y="1890000"/>
            <a:ext cx="3045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48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48"/>
          <p:cNvSpPr/>
          <p:nvPr/>
        </p:nvSpPr>
        <p:spPr>
          <a:xfrm>
            <a:off x="633550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48"/>
          <p:cNvSpPr/>
          <p:nvPr/>
        </p:nvSpPr>
        <p:spPr>
          <a:xfrm>
            <a:off x="641350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48"/>
          <p:cNvSpPr/>
          <p:nvPr/>
        </p:nvSpPr>
        <p:spPr>
          <a:xfrm>
            <a:off x="329535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/>
          <p:nvPr/>
        </p:nvSpPr>
        <p:spPr>
          <a:xfrm>
            <a:off x="337335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8"/>
          <p:cNvSpPr/>
          <p:nvPr/>
        </p:nvSpPr>
        <p:spPr>
          <a:xfrm>
            <a:off x="245600" y="213807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8"/>
          <p:cNvSpPr/>
          <p:nvPr/>
        </p:nvSpPr>
        <p:spPr>
          <a:xfrm>
            <a:off x="323600" y="2210650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8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48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48"/>
          <p:cNvSpPr txBox="1"/>
          <p:nvPr>
            <p:ph idx="2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4" name="Google Shape;194;p48"/>
          <p:cNvSpPr txBox="1"/>
          <p:nvPr>
            <p:ph idx="3" type="subTitle"/>
          </p:nvPr>
        </p:nvSpPr>
        <p:spPr>
          <a:xfrm>
            <a:off x="3583975" y="239012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5" name="Google Shape;195;p48"/>
          <p:cNvSpPr txBox="1"/>
          <p:nvPr>
            <p:ph idx="4" type="subTitle"/>
          </p:nvPr>
        </p:nvSpPr>
        <p:spPr>
          <a:xfrm>
            <a:off x="6595775" y="239012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6" name="Google Shape;196;p48"/>
          <p:cNvSpPr txBox="1"/>
          <p:nvPr>
            <p:ph idx="5" type="body"/>
          </p:nvPr>
        </p:nvSpPr>
        <p:spPr>
          <a:xfrm>
            <a:off x="6494200" y="3026475"/>
            <a:ext cx="2240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7" name="Google Shape;197;p48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48"/>
          <p:cNvSpPr txBox="1"/>
          <p:nvPr>
            <p:ph idx="6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9" name="Google Shape;199;p48"/>
          <p:cNvSpPr txBox="1"/>
          <p:nvPr>
            <p:ph idx="7" type="body"/>
          </p:nvPr>
        </p:nvSpPr>
        <p:spPr>
          <a:xfrm>
            <a:off x="3451800" y="3026475"/>
            <a:ext cx="2240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7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/>
          <p:nvPr/>
        </p:nvSpPr>
        <p:spPr>
          <a:xfrm>
            <a:off x="6882100" y="1890000"/>
            <a:ext cx="22860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49"/>
          <p:cNvSpPr/>
          <p:nvPr/>
        </p:nvSpPr>
        <p:spPr>
          <a:xfrm>
            <a:off x="71327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49"/>
          <p:cNvSpPr/>
          <p:nvPr/>
        </p:nvSpPr>
        <p:spPr>
          <a:xfrm>
            <a:off x="72107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49"/>
          <p:cNvSpPr txBox="1"/>
          <p:nvPr>
            <p:ph idx="1" type="subTitle"/>
          </p:nvPr>
        </p:nvSpPr>
        <p:spPr>
          <a:xfrm>
            <a:off x="7409469" y="239012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49"/>
          <p:cNvSpPr txBox="1"/>
          <p:nvPr>
            <p:ph idx="2" type="body"/>
          </p:nvPr>
        </p:nvSpPr>
        <p:spPr>
          <a:xfrm>
            <a:off x="7289200" y="3026475"/>
            <a:ext cx="14817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6" name="Google Shape;206;p49"/>
          <p:cNvSpPr/>
          <p:nvPr/>
        </p:nvSpPr>
        <p:spPr>
          <a:xfrm>
            <a:off x="0" y="1890000"/>
            <a:ext cx="22860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9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9"/>
          <p:cNvSpPr/>
          <p:nvPr/>
        </p:nvSpPr>
        <p:spPr>
          <a:xfrm>
            <a:off x="2506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49"/>
          <p:cNvSpPr/>
          <p:nvPr/>
        </p:nvSpPr>
        <p:spPr>
          <a:xfrm>
            <a:off x="3286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49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1" name="Google Shape;211;p49"/>
          <p:cNvSpPr txBox="1"/>
          <p:nvPr>
            <p:ph idx="3" type="subTitle"/>
          </p:nvPr>
        </p:nvSpPr>
        <p:spPr>
          <a:xfrm>
            <a:off x="527369" y="239012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2" name="Google Shape;212;p49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9"/>
          <p:cNvSpPr txBox="1"/>
          <p:nvPr>
            <p:ph idx="4" type="body"/>
          </p:nvPr>
        </p:nvSpPr>
        <p:spPr>
          <a:xfrm>
            <a:off x="407100" y="3026475"/>
            <a:ext cx="14817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4" name="Google Shape;214;p49"/>
          <p:cNvSpPr/>
          <p:nvPr/>
        </p:nvSpPr>
        <p:spPr>
          <a:xfrm>
            <a:off x="2296700" y="1890000"/>
            <a:ext cx="2286000" cy="32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49"/>
          <p:cNvSpPr/>
          <p:nvPr/>
        </p:nvSpPr>
        <p:spPr>
          <a:xfrm>
            <a:off x="25473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49"/>
          <p:cNvSpPr/>
          <p:nvPr/>
        </p:nvSpPr>
        <p:spPr>
          <a:xfrm>
            <a:off x="26253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49"/>
          <p:cNvSpPr txBox="1"/>
          <p:nvPr>
            <p:ph idx="5" type="subTitle"/>
          </p:nvPr>
        </p:nvSpPr>
        <p:spPr>
          <a:xfrm>
            <a:off x="2824069" y="239012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8" name="Google Shape;218;p49"/>
          <p:cNvSpPr txBox="1"/>
          <p:nvPr>
            <p:ph idx="6" type="body"/>
          </p:nvPr>
        </p:nvSpPr>
        <p:spPr>
          <a:xfrm>
            <a:off x="2703800" y="3026475"/>
            <a:ext cx="14817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19" name="Google Shape;219;p49"/>
          <p:cNvSpPr/>
          <p:nvPr/>
        </p:nvSpPr>
        <p:spPr>
          <a:xfrm>
            <a:off x="4596100" y="1890000"/>
            <a:ext cx="2286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9"/>
          <p:cNvSpPr/>
          <p:nvPr/>
        </p:nvSpPr>
        <p:spPr>
          <a:xfrm>
            <a:off x="48467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9"/>
          <p:cNvSpPr/>
          <p:nvPr/>
        </p:nvSpPr>
        <p:spPr>
          <a:xfrm>
            <a:off x="49247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9"/>
          <p:cNvSpPr txBox="1"/>
          <p:nvPr>
            <p:ph idx="7" type="subTitle"/>
          </p:nvPr>
        </p:nvSpPr>
        <p:spPr>
          <a:xfrm>
            <a:off x="5123469" y="239012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23" name="Google Shape;223;p49"/>
          <p:cNvSpPr txBox="1"/>
          <p:nvPr>
            <p:ph idx="8" type="body"/>
          </p:nvPr>
        </p:nvSpPr>
        <p:spPr>
          <a:xfrm>
            <a:off x="5003200" y="3026475"/>
            <a:ext cx="14817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7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0"/>
          <p:cNvSpPr/>
          <p:nvPr/>
        </p:nvSpPr>
        <p:spPr>
          <a:xfrm>
            <a:off x="6080450" y="1890000"/>
            <a:ext cx="30633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50"/>
          <p:cNvSpPr/>
          <p:nvPr/>
        </p:nvSpPr>
        <p:spPr>
          <a:xfrm>
            <a:off x="3044700" y="1890000"/>
            <a:ext cx="3045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50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50"/>
          <p:cNvSpPr/>
          <p:nvPr/>
        </p:nvSpPr>
        <p:spPr>
          <a:xfrm>
            <a:off x="633550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50"/>
          <p:cNvSpPr/>
          <p:nvPr/>
        </p:nvSpPr>
        <p:spPr>
          <a:xfrm>
            <a:off x="641350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50"/>
          <p:cNvSpPr/>
          <p:nvPr/>
        </p:nvSpPr>
        <p:spPr>
          <a:xfrm>
            <a:off x="329535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50"/>
          <p:cNvSpPr/>
          <p:nvPr/>
        </p:nvSpPr>
        <p:spPr>
          <a:xfrm>
            <a:off x="337335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50"/>
          <p:cNvSpPr/>
          <p:nvPr/>
        </p:nvSpPr>
        <p:spPr>
          <a:xfrm>
            <a:off x="245600" y="213807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50"/>
          <p:cNvSpPr/>
          <p:nvPr/>
        </p:nvSpPr>
        <p:spPr>
          <a:xfrm>
            <a:off x="323600" y="2210650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50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50"/>
          <p:cNvSpPr txBox="1"/>
          <p:nvPr>
            <p:ph idx="1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6" name="Google Shape;236;p50"/>
          <p:cNvSpPr txBox="1"/>
          <p:nvPr>
            <p:ph idx="2" type="subTitle"/>
          </p:nvPr>
        </p:nvSpPr>
        <p:spPr>
          <a:xfrm>
            <a:off x="3583975" y="239012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7" name="Google Shape;237;p50"/>
          <p:cNvSpPr txBox="1"/>
          <p:nvPr>
            <p:ph idx="3" type="subTitle"/>
          </p:nvPr>
        </p:nvSpPr>
        <p:spPr>
          <a:xfrm>
            <a:off x="6595775" y="239012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8" name="Google Shape;238;p50"/>
          <p:cNvSpPr txBox="1"/>
          <p:nvPr>
            <p:ph idx="4" type="body"/>
          </p:nvPr>
        </p:nvSpPr>
        <p:spPr>
          <a:xfrm>
            <a:off x="6494200" y="3026475"/>
            <a:ext cx="2240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9" name="Google Shape;239;p50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50"/>
          <p:cNvSpPr txBox="1"/>
          <p:nvPr>
            <p:ph idx="5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1" name="Google Shape;241;p50"/>
          <p:cNvSpPr txBox="1"/>
          <p:nvPr>
            <p:ph idx="6" type="body"/>
          </p:nvPr>
        </p:nvSpPr>
        <p:spPr>
          <a:xfrm>
            <a:off x="3451800" y="3026475"/>
            <a:ext cx="2240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7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1"/>
          <p:cNvSpPr/>
          <p:nvPr/>
        </p:nvSpPr>
        <p:spPr>
          <a:xfrm>
            <a:off x="4559150" y="1890000"/>
            <a:ext cx="4572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51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51"/>
          <p:cNvSpPr/>
          <p:nvPr/>
        </p:nvSpPr>
        <p:spPr>
          <a:xfrm>
            <a:off x="4809800" y="2145150"/>
            <a:ext cx="4080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51"/>
          <p:cNvSpPr/>
          <p:nvPr/>
        </p:nvSpPr>
        <p:spPr>
          <a:xfrm>
            <a:off x="4887800" y="2217775"/>
            <a:ext cx="3924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51"/>
          <p:cNvSpPr/>
          <p:nvPr/>
        </p:nvSpPr>
        <p:spPr>
          <a:xfrm>
            <a:off x="245600" y="2138075"/>
            <a:ext cx="4080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51"/>
          <p:cNvSpPr/>
          <p:nvPr/>
        </p:nvSpPr>
        <p:spPr>
          <a:xfrm>
            <a:off x="323600" y="2210650"/>
            <a:ext cx="3924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51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0" name="Google Shape;250;p51"/>
          <p:cNvSpPr txBox="1"/>
          <p:nvPr>
            <p:ph idx="1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" name="Google Shape;251;p51"/>
          <p:cNvSpPr txBox="1"/>
          <p:nvPr>
            <p:ph idx="2" type="subTitle"/>
          </p:nvPr>
        </p:nvSpPr>
        <p:spPr>
          <a:xfrm>
            <a:off x="5098425" y="2390125"/>
            <a:ext cx="592500" cy="592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2" name="Google Shape;252;p51"/>
          <p:cNvSpPr txBox="1"/>
          <p:nvPr>
            <p:ph idx="3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3" name="Google Shape;253;p51"/>
          <p:cNvSpPr txBox="1"/>
          <p:nvPr>
            <p:ph idx="4" type="body"/>
          </p:nvPr>
        </p:nvSpPr>
        <p:spPr>
          <a:xfrm>
            <a:off x="4966250" y="3026475"/>
            <a:ext cx="3779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4" name="Google Shape;254;p51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CUSTOM_5_1">
    <p:bg>
      <p:bgPr>
        <a:solidFill>
          <a:schemeClr val="accent3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/>
          <p:nvPr/>
        </p:nvSpPr>
        <p:spPr>
          <a:xfrm>
            <a:off x="-178450" y="407875"/>
            <a:ext cx="6862175" cy="4880700"/>
          </a:xfrm>
          <a:custGeom>
            <a:rect b="b" l="l" r="r" t="t"/>
            <a:pathLst>
              <a:path extrusionOk="0" h="195228" w="274487">
                <a:moveTo>
                  <a:pt x="105679" y="0"/>
                </a:moveTo>
                <a:lnTo>
                  <a:pt x="0" y="107348"/>
                </a:lnTo>
                <a:lnTo>
                  <a:pt x="0" y="195228"/>
                </a:lnTo>
                <a:lnTo>
                  <a:pt x="244730" y="195228"/>
                </a:lnTo>
                <a:lnTo>
                  <a:pt x="274487" y="1685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57" name="Google Shape;257;p52"/>
          <p:cNvSpPr/>
          <p:nvPr/>
        </p:nvSpPr>
        <p:spPr>
          <a:xfrm>
            <a:off x="2459800" y="407525"/>
            <a:ext cx="4224300" cy="422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52"/>
          <p:cNvSpPr/>
          <p:nvPr/>
        </p:nvSpPr>
        <p:spPr>
          <a:xfrm>
            <a:off x="253625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52"/>
          <p:cNvSpPr/>
          <p:nvPr/>
        </p:nvSpPr>
        <p:spPr>
          <a:xfrm>
            <a:off x="2620025" y="567700"/>
            <a:ext cx="3903900" cy="39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52"/>
          <p:cNvSpPr/>
          <p:nvPr/>
        </p:nvSpPr>
        <p:spPr>
          <a:xfrm>
            <a:off x="2786850" y="734600"/>
            <a:ext cx="3570000" cy="3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52"/>
          <p:cNvSpPr/>
          <p:nvPr/>
        </p:nvSpPr>
        <p:spPr>
          <a:xfrm>
            <a:off x="286187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2"/>
          <p:cNvSpPr/>
          <p:nvPr/>
        </p:nvSpPr>
        <p:spPr>
          <a:xfrm>
            <a:off x="2939900" y="887600"/>
            <a:ext cx="3264000" cy="32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2"/>
          <p:cNvSpPr txBox="1"/>
          <p:nvPr>
            <p:ph type="title"/>
          </p:nvPr>
        </p:nvSpPr>
        <p:spPr>
          <a:xfrm>
            <a:off x="3020750" y="1646800"/>
            <a:ext cx="31026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52"/>
          <p:cNvSpPr txBox="1"/>
          <p:nvPr>
            <p:ph idx="1" type="subTitle"/>
          </p:nvPr>
        </p:nvSpPr>
        <p:spPr>
          <a:xfrm>
            <a:off x="3020750" y="2954970"/>
            <a:ext cx="3102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5_1_1"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/>
          <p:nvPr/>
        </p:nvSpPr>
        <p:spPr>
          <a:xfrm>
            <a:off x="404750" y="407525"/>
            <a:ext cx="4224300" cy="422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53"/>
          <p:cNvSpPr/>
          <p:nvPr/>
        </p:nvSpPr>
        <p:spPr>
          <a:xfrm>
            <a:off x="48120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3"/>
          <p:cNvSpPr/>
          <p:nvPr/>
        </p:nvSpPr>
        <p:spPr>
          <a:xfrm>
            <a:off x="564975" y="567700"/>
            <a:ext cx="3903900" cy="390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3"/>
          <p:cNvSpPr/>
          <p:nvPr/>
        </p:nvSpPr>
        <p:spPr>
          <a:xfrm>
            <a:off x="731800" y="734600"/>
            <a:ext cx="3570000" cy="35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3"/>
          <p:cNvSpPr/>
          <p:nvPr/>
        </p:nvSpPr>
        <p:spPr>
          <a:xfrm>
            <a:off x="80682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3"/>
          <p:cNvSpPr/>
          <p:nvPr/>
        </p:nvSpPr>
        <p:spPr>
          <a:xfrm>
            <a:off x="884850" y="887600"/>
            <a:ext cx="3264000" cy="32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3"/>
          <p:cNvSpPr txBox="1"/>
          <p:nvPr>
            <p:ph type="title"/>
          </p:nvPr>
        </p:nvSpPr>
        <p:spPr>
          <a:xfrm>
            <a:off x="965700" y="1825950"/>
            <a:ext cx="31026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53"/>
          <p:cNvSpPr txBox="1"/>
          <p:nvPr>
            <p:ph idx="1" type="body"/>
          </p:nvPr>
        </p:nvSpPr>
        <p:spPr>
          <a:xfrm>
            <a:off x="4809206" y="1281900"/>
            <a:ext cx="3833400" cy="25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HEADER_1_2">
    <p:bg>
      <p:bgPr>
        <a:solidFill>
          <a:schemeClr val="accent6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9;p27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27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2" type="body"/>
          </p:nvPr>
        </p:nvSpPr>
        <p:spPr>
          <a:xfrm>
            <a:off x="465075" y="2802900"/>
            <a:ext cx="52401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  <p:sp>
        <p:nvSpPr>
          <p:cNvPr id="33" name="Google Shape;33;p27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bg>
      <p:bgPr>
        <a:solidFill>
          <a:schemeClr val="accent6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54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54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54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54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54"/>
          <p:cNvSpPr txBox="1"/>
          <p:nvPr>
            <p:ph idx="1" type="subTitle"/>
          </p:nvPr>
        </p:nvSpPr>
        <p:spPr>
          <a:xfrm>
            <a:off x="2139625" y="1728800"/>
            <a:ext cx="48645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3_1">
    <p:bg>
      <p:bgPr>
        <a:solidFill>
          <a:schemeClr val="accent6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55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55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55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55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55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ONE_COLUMN_TEXT_1_1_1">
    <p:bg>
      <p:bgPr>
        <a:solidFill>
          <a:schemeClr val="accent4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28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464850" y="1272850"/>
            <a:ext cx="8205000" cy="25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ONE_COLUMN_TEXT_1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29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29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42;p29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29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AND_BODY_2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30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47;p30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30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9" name="Google Shape;49;p30"/>
          <p:cNvSpPr txBox="1"/>
          <p:nvPr>
            <p:ph idx="1" type="body"/>
          </p:nvPr>
        </p:nvSpPr>
        <p:spPr>
          <a:xfrm>
            <a:off x="465075" y="2802900"/>
            <a:ext cx="42327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ONE_COLUMN_TEXT_1_1_1_1">
    <p:bg>
      <p:bgPr>
        <a:solidFill>
          <a:schemeClr val="accent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/>
          <p:nvPr/>
        </p:nvSpPr>
        <p:spPr>
          <a:xfrm>
            <a:off x="5063775" y="28896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31"/>
          <p:cNvSpPr/>
          <p:nvPr/>
        </p:nvSpPr>
        <p:spPr>
          <a:xfrm>
            <a:off x="5063775" y="12897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53;p31"/>
          <p:cNvSpPr/>
          <p:nvPr/>
        </p:nvSpPr>
        <p:spPr>
          <a:xfrm>
            <a:off x="6663675" y="28894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31"/>
          <p:cNvSpPr/>
          <p:nvPr/>
        </p:nvSpPr>
        <p:spPr>
          <a:xfrm>
            <a:off x="6663675" y="12895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31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31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31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Google Shape;59;p31"/>
          <p:cNvSpPr txBox="1"/>
          <p:nvPr>
            <p:ph idx="2" type="body"/>
          </p:nvPr>
        </p:nvSpPr>
        <p:spPr>
          <a:xfrm>
            <a:off x="464850" y="1918250"/>
            <a:ext cx="3833400" cy="25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2pPr>
            <a:lvl3pPr indent="-336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3pPr>
            <a:lvl4pPr indent="-336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4pPr>
            <a:lvl5pPr indent="-336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5pPr>
            <a:lvl6pPr indent="-336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6pPr>
            <a:lvl7pPr indent="-336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7pPr>
            <a:lvl8pPr indent="-336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8pPr>
            <a:lvl9pPr indent="-336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" name="Google Shape;6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229050" y="178475"/>
            <a:ext cx="86859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b="0" i="0" sz="6000" u="none" cap="none" strike="noStrik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marR="0" rt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b="0" i="0" sz="6000" u="none" cap="none" strike="noStrik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marR="0" rt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b="0" i="0" sz="6000" u="none" cap="none" strike="noStrik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marR="0" rt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b="0" i="0" sz="6000" u="none" cap="none" strike="noStrik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marR="0" rt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b="0" i="0" sz="6000" u="none" cap="none" strike="noStrik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marR="0" rt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b="0" i="0" sz="6000" u="none" cap="none" strike="noStrik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marR="0" rt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b="0" i="0" sz="6000" u="none" cap="none" strike="noStrik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marR="0" rt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b="0" i="0" sz="6000" u="none" cap="none" strike="noStrik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marR="0" rt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b="0" i="0" sz="6000" u="none" cap="none" strike="noStrik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b="0" i="0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b="0" i="0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b="0" i="0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b="0" i="0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b="0" i="0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b="0" i="0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b="0" i="0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b="0" i="0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b="0" i="0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">
          <p15:clr>
            <a:srgbClr val="E46962"/>
          </p15:clr>
        </p15:guide>
        <p15:guide id="2" pos="158">
          <p15:clr>
            <a:srgbClr val="E46962"/>
          </p15:clr>
        </p15:guide>
        <p15:guide id="3" orient="horz" pos="79">
          <p15:clr>
            <a:srgbClr val="E46962"/>
          </p15:clr>
        </p15:guide>
        <p15:guide id="4" pos="581">
          <p15:clr>
            <a:srgbClr val="E46962"/>
          </p15:clr>
        </p15:guide>
        <p15:guide id="5" pos="660">
          <p15:clr>
            <a:srgbClr val="E46962"/>
          </p15:clr>
        </p15:guide>
        <p15:guide id="6" pos="1083">
          <p15:clr>
            <a:srgbClr val="E46962"/>
          </p15:clr>
        </p15:guide>
        <p15:guide id="7" pos="1163">
          <p15:clr>
            <a:srgbClr val="E46962"/>
          </p15:clr>
        </p15:guide>
        <p15:guide id="8" pos="1585">
          <p15:clr>
            <a:srgbClr val="E46962"/>
          </p15:clr>
        </p15:guide>
        <p15:guide id="9" pos="1665">
          <p15:clr>
            <a:srgbClr val="E46962"/>
          </p15:clr>
        </p15:guide>
        <p15:guide id="10" pos="2088">
          <p15:clr>
            <a:srgbClr val="E46962"/>
          </p15:clr>
        </p15:guide>
        <p15:guide id="11" pos="2167">
          <p15:clr>
            <a:srgbClr val="E46962"/>
          </p15:clr>
        </p15:guide>
        <p15:guide id="12" pos="2590">
          <p15:clr>
            <a:srgbClr val="E46962"/>
          </p15:clr>
        </p15:guide>
        <p15:guide id="13" pos="2669">
          <p15:clr>
            <a:srgbClr val="E46962"/>
          </p15:clr>
        </p15:guide>
        <p15:guide id="14" pos="3092">
          <p15:clr>
            <a:srgbClr val="E46962"/>
          </p15:clr>
        </p15:guide>
        <p15:guide id="15" pos="3171">
          <p15:clr>
            <a:srgbClr val="E46962"/>
          </p15:clr>
        </p15:guide>
        <p15:guide id="16" pos="3594">
          <p15:clr>
            <a:srgbClr val="E46962"/>
          </p15:clr>
        </p15:guide>
        <p15:guide id="17" pos="3673">
          <p15:clr>
            <a:srgbClr val="E46962"/>
          </p15:clr>
        </p15:guide>
        <p15:guide id="18" pos="4096">
          <p15:clr>
            <a:srgbClr val="E46962"/>
          </p15:clr>
        </p15:guide>
        <p15:guide id="19" pos="4175">
          <p15:clr>
            <a:srgbClr val="E46962"/>
          </p15:clr>
        </p15:guide>
        <p15:guide id="20" pos="4598">
          <p15:clr>
            <a:srgbClr val="E46962"/>
          </p15:clr>
        </p15:guide>
        <p15:guide id="21" pos="4677">
          <p15:clr>
            <a:srgbClr val="E46962"/>
          </p15:clr>
        </p15:guide>
        <p15:guide id="22" pos="5100">
          <p15:clr>
            <a:srgbClr val="E46962"/>
          </p15:clr>
        </p15:guide>
        <p15:guide id="23" pos="5179">
          <p15:clr>
            <a:srgbClr val="E46962"/>
          </p15:clr>
        </p15:guide>
        <p15:guide id="24" pos="5602">
          <p15:clr>
            <a:srgbClr val="E46962"/>
          </p15:clr>
        </p15:guide>
        <p15:guide id="25" pos="5681">
          <p15:clr>
            <a:srgbClr val="E46962"/>
          </p15:clr>
        </p15:guide>
        <p15:guide id="26" orient="horz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"/>
          <p:cNvSpPr txBox="1"/>
          <p:nvPr>
            <p:ph type="title"/>
          </p:nvPr>
        </p:nvSpPr>
        <p:spPr>
          <a:xfrm>
            <a:off x="3020750" y="1646800"/>
            <a:ext cx="31026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Scientific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293" name="Google Shape;293;p1"/>
          <p:cNvSpPr txBox="1"/>
          <p:nvPr>
            <p:ph idx="1" type="subTitle"/>
          </p:nvPr>
        </p:nvSpPr>
        <p:spPr>
          <a:xfrm>
            <a:off x="3020750" y="2954970"/>
            <a:ext cx="3102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Lab Activity #1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3020750" y="1646800"/>
            <a:ext cx="31026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R review: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Tidyverse</a:t>
            </a:r>
            <a:endParaRPr/>
          </a:p>
        </p:txBody>
      </p:sp>
      <p:sp>
        <p:nvSpPr>
          <p:cNvPr id="377" name="Google Shape;377;p9"/>
          <p:cNvSpPr txBox="1"/>
          <p:nvPr>
            <p:ph idx="1" type="subTitle"/>
          </p:nvPr>
        </p:nvSpPr>
        <p:spPr>
          <a:xfrm>
            <a:off x="3020750" y="2954970"/>
            <a:ext cx="3102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Lab Activity #2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"/>
          <p:cNvSpPr txBox="1"/>
          <p:nvPr>
            <p:ph idx="3" type="body"/>
          </p:nvPr>
        </p:nvSpPr>
        <p:spPr>
          <a:xfrm>
            <a:off x="5705300" y="3145875"/>
            <a:ext cx="29862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800"/>
              <a:t>Data analysis should be: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Repeatable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Reproducible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Replicable</a:t>
            </a:r>
            <a:endParaRPr sz="1800"/>
          </a:p>
        </p:txBody>
      </p:sp>
      <p:sp>
        <p:nvSpPr>
          <p:cNvPr id="383" name="Google Shape;383;p10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Why tidyverse?</a:t>
            </a:r>
            <a:endParaRPr/>
          </a:p>
        </p:txBody>
      </p:sp>
      <p:pic>
        <p:nvPicPr>
          <p:cNvPr id="384" name="Google Shape;3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811" y="1337734"/>
            <a:ext cx="5045450" cy="336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3975" y="391333"/>
            <a:ext cx="3297524" cy="256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1"/>
          <p:cNvSpPr txBox="1"/>
          <p:nvPr>
            <p:ph idx="3" type="body"/>
          </p:nvPr>
        </p:nvSpPr>
        <p:spPr>
          <a:xfrm>
            <a:off x="3003375" y="2802900"/>
            <a:ext cx="25383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91" name="Google Shape;391;p11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What is the Data science workflow?</a:t>
            </a:r>
            <a:endParaRPr/>
          </a:p>
        </p:txBody>
      </p:sp>
      <p:pic>
        <p:nvPicPr>
          <p:cNvPr descr="A diagram displaying the data science cycle: Import -&gt; Tidy -&gt; Understand  (which has the phases Transform -&gt; Visualize -&gt; Model in a cycle) -&gt;  Communicate. Surrounding all of these is Program. " id="392" name="Google Shape;3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450" y="1946254"/>
            <a:ext cx="7147099" cy="241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"/>
          <p:cNvSpPr txBox="1"/>
          <p:nvPr>
            <p:ph idx="1" type="subTitle"/>
          </p:nvPr>
        </p:nvSpPr>
        <p:spPr>
          <a:xfrm>
            <a:off x="526350" y="1332875"/>
            <a:ext cx="36294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Console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Scripts/Viewer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Environment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Plots/help</a:t>
            </a:r>
            <a:endParaRPr/>
          </a:p>
        </p:txBody>
      </p:sp>
      <p:sp>
        <p:nvSpPr>
          <p:cNvPr id="398" name="Google Shape;398;p12"/>
          <p:cNvSpPr txBox="1"/>
          <p:nvPr>
            <p:ph type="title"/>
          </p:nvPr>
        </p:nvSpPr>
        <p:spPr>
          <a:xfrm>
            <a:off x="447800" y="391325"/>
            <a:ext cx="824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4500"/>
              <a:t>Getting to Know Rstudio</a:t>
            </a:r>
            <a:endParaRPr sz="4500"/>
          </a:p>
        </p:txBody>
      </p:sp>
      <p:pic>
        <p:nvPicPr>
          <p:cNvPr id="399" name="Google Shape;39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6500" y="1222075"/>
            <a:ext cx="6150001" cy="33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3"/>
          <p:cNvSpPr txBox="1"/>
          <p:nvPr>
            <p:ph idx="4294967295" type="title"/>
          </p:nvPr>
        </p:nvSpPr>
        <p:spPr>
          <a:xfrm>
            <a:off x="450150" y="2249100"/>
            <a:ext cx="824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500"/>
              <a:t>Activity: Tidyverse tutorial</a:t>
            </a:r>
            <a:endParaRPr sz="4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4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Population structure in Pilot whales</a:t>
            </a:r>
            <a:endParaRPr/>
          </a:p>
        </p:txBody>
      </p:sp>
      <p:sp>
        <p:nvSpPr>
          <p:cNvPr id="410" name="Google Shape;410;p14"/>
          <p:cNvSpPr txBox="1"/>
          <p:nvPr>
            <p:ph idx="4294967295" type="subTitle"/>
          </p:nvPr>
        </p:nvSpPr>
        <p:spPr>
          <a:xfrm>
            <a:off x="3249325" y="3488375"/>
            <a:ext cx="3676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</a:pPr>
            <a:r>
              <a:rPr b="0" i="0" lang="en" sz="2900" u="none" cap="none" strike="noStrike">
                <a:solidFill>
                  <a:schemeClr val="accent3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Lab Activity #3</a:t>
            </a:r>
            <a:endParaRPr b="0" i="0" sz="2900" u="none" cap="none" strike="noStrike">
              <a:solidFill>
                <a:schemeClr val="accent3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5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416" name="Google Shape;4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75" y="2495550"/>
            <a:ext cx="4571999" cy="2571751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7" name="Google Shape;41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7900" y="76200"/>
            <a:ext cx="4334301" cy="288955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16"/>
          <p:cNvSpPr txBox="1"/>
          <p:nvPr>
            <p:ph type="title"/>
          </p:nvPr>
        </p:nvSpPr>
        <p:spPr>
          <a:xfrm>
            <a:off x="391850" y="391325"/>
            <a:ext cx="42501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distribution</a:t>
            </a:r>
            <a:endParaRPr/>
          </a:p>
        </p:txBody>
      </p:sp>
      <p:sp>
        <p:nvSpPr>
          <p:cNvPr id="424" name="Google Shape;424;p16"/>
          <p:cNvSpPr txBox="1"/>
          <p:nvPr>
            <p:ph idx="1" type="body"/>
          </p:nvPr>
        </p:nvSpPr>
        <p:spPr>
          <a:xfrm>
            <a:off x="465075" y="2802900"/>
            <a:ext cx="42327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425" name="Google Shape;425;p16"/>
          <p:cNvPicPr preferRelativeResize="0"/>
          <p:nvPr/>
        </p:nvPicPr>
        <p:blipFill rotWithShape="1">
          <a:blip r:embed="rId3">
            <a:alphaModFix/>
          </a:blip>
          <a:srcRect b="0" l="12203" r="0" t="0"/>
          <a:stretch/>
        </p:blipFill>
        <p:spPr>
          <a:xfrm>
            <a:off x="3814396" y="0"/>
            <a:ext cx="5329603" cy="34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07290"/>
            <a:ext cx="5154300" cy="343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8200" y="0"/>
            <a:ext cx="4172276" cy="406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17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associations</a:t>
            </a:r>
            <a:endParaRPr/>
          </a:p>
        </p:txBody>
      </p:sp>
      <p:sp>
        <p:nvSpPr>
          <p:cNvPr id="434" name="Google Shape;434;p17"/>
          <p:cNvSpPr txBox="1"/>
          <p:nvPr>
            <p:ph idx="1" type="body"/>
          </p:nvPr>
        </p:nvSpPr>
        <p:spPr>
          <a:xfrm>
            <a:off x="465075" y="2802900"/>
            <a:ext cx="42327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435" name="Google Shape;4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7" y="0"/>
            <a:ext cx="47093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"/>
          <p:cNvSpPr txBox="1"/>
          <p:nvPr>
            <p:ph idx="1" type="subTitle"/>
          </p:nvPr>
        </p:nvSpPr>
        <p:spPr>
          <a:xfrm>
            <a:off x="464850" y="355825"/>
            <a:ext cx="79134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Step 01: start a script</a:t>
            </a:r>
            <a:endParaRPr/>
          </a:p>
        </p:txBody>
      </p:sp>
      <p:sp>
        <p:nvSpPr>
          <p:cNvPr id="441" name="Google Shape;441;p18"/>
          <p:cNvSpPr txBox="1"/>
          <p:nvPr>
            <p:ph idx="2" type="body"/>
          </p:nvPr>
        </p:nvSpPr>
        <p:spPr>
          <a:xfrm>
            <a:off x="464850" y="1215325"/>
            <a:ext cx="7913400" cy="332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Set up your working environment: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[load libraries] library(tidyverse)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Use comments to keep clear notes!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2"/>
          <p:cNvSpPr txBox="1"/>
          <p:nvPr>
            <p:ph type="title"/>
          </p:nvPr>
        </p:nvSpPr>
        <p:spPr>
          <a:xfrm>
            <a:off x="414000" y="425108"/>
            <a:ext cx="824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What is the scientific method?</a:t>
            </a:r>
            <a:endParaRPr/>
          </a:p>
        </p:txBody>
      </p:sp>
      <p:pic>
        <p:nvPicPr>
          <p:cNvPr id="300" name="Google Shape;3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9363" y="1284033"/>
            <a:ext cx="5172973" cy="3274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"/>
          <p:cNvSpPr/>
          <p:nvPr/>
        </p:nvSpPr>
        <p:spPr>
          <a:xfrm>
            <a:off x="5622375" y="1512800"/>
            <a:ext cx="1232700" cy="4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02" name="Google Shape;302;p2"/>
          <p:cNvSpPr/>
          <p:nvPr/>
        </p:nvSpPr>
        <p:spPr>
          <a:xfrm>
            <a:off x="5622375" y="2338350"/>
            <a:ext cx="1232700" cy="4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03" name="Google Shape;303;p2"/>
          <p:cNvSpPr/>
          <p:nvPr/>
        </p:nvSpPr>
        <p:spPr>
          <a:xfrm>
            <a:off x="5622375" y="3012900"/>
            <a:ext cx="1232700" cy="4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04" name="Google Shape;304;p2"/>
          <p:cNvSpPr/>
          <p:nvPr/>
        </p:nvSpPr>
        <p:spPr>
          <a:xfrm>
            <a:off x="5622375" y="3800300"/>
            <a:ext cx="1232700" cy="4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05" name="Google Shape;305;p2"/>
          <p:cNvSpPr/>
          <p:nvPr/>
        </p:nvSpPr>
        <p:spPr>
          <a:xfrm>
            <a:off x="2081300" y="1512800"/>
            <a:ext cx="1232700" cy="4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06" name="Google Shape;306;p2"/>
          <p:cNvSpPr/>
          <p:nvPr/>
        </p:nvSpPr>
        <p:spPr>
          <a:xfrm>
            <a:off x="2081300" y="2256125"/>
            <a:ext cx="1232700" cy="7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07" name="Google Shape;307;p2"/>
          <p:cNvSpPr/>
          <p:nvPr/>
        </p:nvSpPr>
        <p:spPr>
          <a:xfrm>
            <a:off x="2081300" y="3386325"/>
            <a:ext cx="1232700" cy="7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9"/>
          <p:cNvSpPr txBox="1"/>
          <p:nvPr>
            <p:ph idx="1" type="subTitle"/>
          </p:nvPr>
        </p:nvSpPr>
        <p:spPr>
          <a:xfrm>
            <a:off x="464850" y="355825"/>
            <a:ext cx="79134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Step 02: write hypotheses</a:t>
            </a:r>
            <a:endParaRPr/>
          </a:p>
        </p:txBody>
      </p:sp>
      <p:sp>
        <p:nvSpPr>
          <p:cNvPr id="447" name="Google Shape;447;p19"/>
          <p:cNvSpPr txBox="1"/>
          <p:nvPr>
            <p:ph idx="2" type="body"/>
          </p:nvPr>
        </p:nvSpPr>
        <p:spPr>
          <a:xfrm>
            <a:off x="464850" y="1215325"/>
            <a:ext cx="7913400" cy="332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[null hypothesis] H0: 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[alternative 1a] H1a: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[alternative 1b] H1b: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"/>
          <p:cNvSpPr txBox="1"/>
          <p:nvPr>
            <p:ph idx="1" type="subTitle"/>
          </p:nvPr>
        </p:nvSpPr>
        <p:spPr>
          <a:xfrm>
            <a:off x="464850" y="355825"/>
            <a:ext cx="79134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Step 03: load data</a:t>
            </a:r>
            <a:endParaRPr/>
          </a:p>
        </p:txBody>
      </p:sp>
      <p:sp>
        <p:nvSpPr>
          <p:cNvPr id="453" name="Google Shape;453;p20"/>
          <p:cNvSpPr txBox="1"/>
          <p:nvPr>
            <p:ph idx="2" type="body"/>
          </p:nvPr>
        </p:nvSpPr>
        <p:spPr>
          <a:xfrm>
            <a:off x="464850" y="1215325"/>
            <a:ext cx="7913400" cy="332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read_csv()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1"/>
          <p:cNvSpPr txBox="1"/>
          <p:nvPr>
            <p:ph idx="1" type="subTitle"/>
          </p:nvPr>
        </p:nvSpPr>
        <p:spPr>
          <a:xfrm>
            <a:off x="464850" y="355825"/>
            <a:ext cx="79134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Step 04: wrangle and plot</a:t>
            </a:r>
            <a:endParaRPr/>
          </a:p>
        </p:txBody>
      </p:sp>
      <p:sp>
        <p:nvSpPr>
          <p:cNvPr id="459" name="Google Shape;459;p21"/>
          <p:cNvSpPr txBox="1"/>
          <p:nvPr>
            <p:ph idx="2" type="body"/>
          </p:nvPr>
        </p:nvSpPr>
        <p:spPr>
          <a:xfrm>
            <a:off x="464850" y="1215325"/>
            <a:ext cx="7913400" cy="332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[wrangle] my_data </a:t>
            </a:r>
            <a:r>
              <a:rPr lang="en">
                <a:solidFill>
                  <a:schemeClr val="accent4"/>
                </a:solidFill>
              </a:rPr>
              <a:t>%&gt;% </a:t>
            </a:r>
            <a:endParaRPr>
              <a:solidFill>
                <a:schemeClr val="accent4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/>
              <a:t>filter()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/>
              <a:t>pivot_longer() (or wider)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/>
              <a:t>mutate()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/>
              <a:t>separate() (or unite)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[plot] ggplot() </a:t>
            </a:r>
            <a:r>
              <a:rPr lang="en">
                <a:solidFill>
                  <a:schemeClr val="accent4"/>
                </a:solidFill>
              </a:rPr>
              <a:t>+</a:t>
            </a:r>
            <a:endParaRPr>
              <a:solidFill>
                <a:schemeClr val="accent4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/>
              <a:t>geom_point() (or line, smooth, bar, etc)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/>
              <a:t>theme_classic() (or bw, minimal, etc)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/>
              <a:t>xlab(), ylab()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/>
              <a:t>ggtitle()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464850" y="355825"/>
            <a:ext cx="79134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Step 05: model</a:t>
            </a:r>
            <a:endParaRPr/>
          </a:p>
        </p:txBody>
      </p:sp>
      <p:sp>
        <p:nvSpPr>
          <p:cNvPr id="465" name="Google Shape;465;p22"/>
          <p:cNvSpPr txBox="1"/>
          <p:nvPr>
            <p:ph idx="2" type="body"/>
          </p:nvPr>
        </p:nvSpPr>
        <p:spPr>
          <a:xfrm>
            <a:off x="464850" y="1215325"/>
            <a:ext cx="7913400" cy="332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ANOVA: aov()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Linear regression: lm()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Chi-square test: chisq.test()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"/>
          <p:cNvSpPr txBox="1"/>
          <p:nvPr>
            <p:ph idx="1" type="body"/>
          </p:nvPr>
        </p:nvSpPr>
        <p:spPr>
          <a:xfrm>
            <a:off x="469500" y="278000"/>
            <a:ext cx="8205000" cy="20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Lab Reflection:</a:t>
            </a:r>
            <a:r>
              <a:rPr lang="en"/>
              <a:t> What does this data tell you about population structure in Hawaiian short-finned pilot whales?</a:t>
            </a:r>
            <a:endParaRPr/>
          </a:p>
        </p:txBody>
      </p:sp>
      <p:sp>
        <p:nvSpPr>
          <p:cNvPr id="471" name="Google Shape;471;p23"/>
          <p:cNvSpPr txBox="1"/>
          <p:nvPr/>
        </p:nvSpPr>
        <p:spPr>
          <a:xfrm>
            <a:off x="1101925" y="2455625"/>
            <a:ext cx="7162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 SemiBold"/>
              <a:buAutoNum type="arabicPeriod"/>
            </a:pPr>
            <a:r>
              <a:rPr b="0" i="0" lang="en" sz="16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Include your null and alternative hypotheses, and at least one plot you made today. </a:t>
            </a:r>
            <a:endParaRPr b="0" i="0" sz="1600" u="none" cap="none" strike="noStrike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 SemiBold"/>
              <a:buAutoNum type="arabicPeriod"/>
            </a:pPr>
            <a:r>
              <a:rPr b="0" i="0" lang="en" sz="16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Describe their population structure in terms of the evolutionary processes we learned about this week.</a:t>
            </a:r>
            <a:endParaRPr b="0" i="0" sz="1600" u="none" cap="none" strike="noStrike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 SemiBold"/>
              <a:buAutoNum type="arabicPeriod"/>
            </a:pPr>
            <a:r>
              <a:rPr b="0" i="0" lang="en" sz="16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Be brief! &lt;1 page please</a:t>
            </a:r>
            <a:endParaRPr b="0" i="0" sz="1600" u="none" cap="none" strike="noStrike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 general workflow</a:t>
            </a:r>
            <a:endParaRPr/>
          </a:p>
        </p:txBody>
      </p:sp>
      <p:sp>
        <p:nvSpPr>
          <p:cNvPr id="313" name="Google Shape;313;p3"/>
          <p:cNvSpPr txBox="1"/>
          <p:nvPr>
            <p:ph idx="2" type="body"/>
          </p:nvPr>
        </p:nvSpPr>
        <p:spPr>
          <a:xfrm>
            <a:off x="465075" y="1971050"/>
            <a:ext cx="52401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Observe:</a:t>
            </a:r>
            <a:r>
              <a:rPr lang="en"/>
              <a:t> I notice that….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Question:</a:t>
            </a:r>
            <a:r>
              <a:rPr lang="en"/>
              <a:t> How does [observation x] affects [outcome y]?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AutoNum type="arabicPeriod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Hypothesize (when x is categorical): 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accent1"/>
                </a:solidFill>
              </a:rPr>
              <a:t>Null:</a:t>
            </a:r>
            <a:r>
              <a:rPr lang="en"/>
              <a:t> [Observation x] does not affect [outcome y]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accent4"/>
                </a:solidFill>
              </a:rPr>
              <a:t>Alternate: </a:t>
            </a:r>
            <a:r>
              <a:rPr lang="en"/>
              <a:t>[outcome y] is different between groups in </a:t>
            </a:r>
            <a:r>
              <a:rPr lang="en"/>
              <a:t>[Observation x]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Deeper reflection</a:t>
            </a:r>
            <a:r>
              <a:rPr lang="en">
                <a:solidFill>
                  <a:schemeClr val="dk1"/>
                </a:solidFill>
              </a:rPr>
              <a:t>:</a:t>
            </a:r>
            <a:r>
              <a:rPr lang="en"/>
              <a:t> [outcome y] is more or less Y in group X of </a:t>
            </a:r>
            <a:r>
              <a:rPr lang="en"/>
              <a:t>[Observation x]</a:t>
            </a:r>
            <a:endParaRPr/>
          </a:p>
        </p:txBody>
      </p:sp>
      <p:sp>
        <p:nvSpPr>
          <p:cNvPr id="314" name="Google Shape;314;p3"/>
          <p:cNvSpPr txBox="1"/>
          <p:nvPr>
            <p:ph type="title"/>
          </p:nvPr>
        </p:nvSpPr>
        <p:spPr>
          <a:xfrm>
            <a:off x="447800" y="391325"/>
            <a:ext cx="824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4500"/>
              <a:t>Observation -&gt; Question -&gt; Hypothesis</a:t>
            </a:r>
            <a:endParaRPr sz="4500"/>
          </a:p>
        </p:txBody>
      </p:sp>
      <p:cxnSp>
        <p:nvCxnSpPr>
          <p:cNvPr id="315" name="Google Shape;315;p3"/>
          <p:cNvCxnSpPr/>
          <p:nvPr/>
        </p:nvCxnSpPr>
        <p:spPr>
          <a:xfrm>
            <a:off x="6014725" y="1913900"/>
            <a:ext cx="0" cy="21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p3"/>
          <p:cNvCxnSpPr/>
          <p:nvPr/>
        </p:nvCxnSpPr>
        <p:spPr>
          <a:xfrm>
            <a:off x="6014725" y="4057025"/>
            <a:ext cx="24288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" name="Google Shape;317;p3"/>
          <p:cNvSpPr txBox="1"/>
          <p:nvPr/>
        </p:nvSpPr>
        <p:spPr>
          <a:xfrm>
            <a:off x="7132850" y="4028450"/>
            <a:ext cx="3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X</a:t>
            </a:r>
            <a:endParaRPr b="0" i="0" sz="1000" u="none" cap="none" strike="noStrike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18" name="Google Shape;318;p3"/>
          <p:cNvSpPr txBox="1"/>
          <p:nvPr/>
        </p:nvSpPr>
        <p:spPr>
          <a:xfrm>
            <a:off x="5759600" y="2704475"/>
            <a:ext cx="3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y</a:t>
            </a:r>
            <a:endParaRPr b="0" i="0" sz="1000" u="none" cap="none" strike="noStrike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cxnSp>
        <p:nvCxnSpPr>
          <p:cNvPr id="319" name="Google Shape;319;p3"/>
          <p:cNvCxnSpPr/>
          <p:nvPr/>
        </p:nvCxnSpPr>
        <p:spPr>
          <a:xfrm>
            <a:off x="6043300" y="3390275"/>
            <a:ext cx="2362200" cy="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3"/>
          <p:cNvCxnSpPr/>
          <p:nvPr/>
        </p:nvCxnSpPr>
        <p:spPr>
          <a:xfrm flipH="1" rot="10800000">
            <a:off x="6129025" y="2009300"/>
            <a:ext cx="2105100" cy="1847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3"/>
          <p:cNvCxnSpPr/>
          <p:nvPr/>
        </p:nvCxnSpPr>
        <p:spPr>
          <a:xfrm>
            <a:off x="6148075" y="1932950"/>
            <a:ext cx="1571700" cy="19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f74461a0e_0_0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 general workflow</a:t>
            </a:r>
            <a:endParaRPr/>
          </a:p>
        </p:txBody>
      </p:sp>
      <p:sp>
        <p:nvSpPr>
          <p:cNvPr id="327" name="Google Shape;327;g3af74461a0e_0_0"/>
          <p:cNvSpPr txBox="1"/>
          <p:nvPr>
            <p:ph idx="2" type="body"/>
          </p:nvPr>
        </p:nvSpPr>
        <p:spPr>
          <a:xfrm>
            <a:off x="465075" y="1971050"/>
            <a:ext cx="52401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Observe:</a:t>
            </a:r>
            <a:r>
              <a:rPr lang="en"/>
              <a:t> I notice that….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Question:</a:t>
            </a:r>
            <a:r>
              <a:rPr lang="en"/>
              <a:t> How does [observation x] affects [outcome y]?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AutoNum type="arabicPeriod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Hypothesize (when x and y are both continuous variables): 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accent1"/>
                </a:solidFill>
              </a:rPr>
              <a:t>Null:</a:t>
            </a:r>
            <a:r>
              <a:rPr lang="en"/>
              <a:t> [Observation x] does not affect [outcome y]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accent4"/>
                </a:solidFill>
              </a:rPr>
              <a:t>Alternate 1: </a:t>
            </a:r>
            <a:r>
              <a:rPr lang="en"/>
              <a:t>[Observation x] has a positive effect on [outcome y]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Alternate 2:</a:t>
            </a:r>
            <a:r>
              <a:rPr lang="en"/>
              <a:t> [Observation x] has a negative effect on [outcome y]</a:t>
            </a:r>
            <a:endParaRPr/>
          </a:p>
        </p:txBody>
      </p:sp>
      <p:sp>
        <p:nvSpPr>
          <p:cNvPr id="328" name="Google Shape;328;g3af74461a0e_0_0"/>
          <p:cNvSpPr txBox="1"/>
          <p:nvPr>
            <p:ph type="title"/>
          </p:nvPr>
        </p:nvSpPr>
        <p:spPr>
          <a:xfrm>
            <a:off x="447800" y="391325"/>
            <a:ext cx="824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4500"/>
              <a:t>Observation -&gt; Question -&gt; Hypothesis</a:t>
            </a:r>
            <a:endParaRPr sz="4500"/>
          </a:p>
        </p:txBody>
      </p:sp>
      <p:cxnSp>
        <p:nvCxnSpPr>
          <p:cNvPr id="329" name="Google Shape;329;g3af74461a0e_0_0"/>
          <p:cNvCxnSpPr/>
          <p:nvPr/>
        </p:nvCxnSpPr>
        <p:spPr>
          <a:xfrm>
            <a:off x="6014725" y="1913900"/>
            <a:ext cx="0" cy="21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g3af74461a0e_0_0"/>
          <p:cNvCxnSpPr/>
          <p:nvPr/>
        </p:nvCxnSpPr>
        <p:spPr>
          <a:xfrm>
            <a:off x="6014725" y="4057025"/>
            <a:ext cx="24288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g3af74461a0e_0_0"/>
          <p:cNvSpPr txBox="1"/>
          <p:nvPr/>
        </p:nvSpPr>
        <p:spPr>
          <a:xfrm>
            <a:off x="7132850" y="4028450"/>
            <a:ext cx="3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X</a:t>
            </a:r>
            <a:endParaRPr b="0" i="0" sz="1000" u="none" cap="none" strike="noStrike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32" name="Google Shape;332;g3af74461a0e_0_0"/>
          <p:cNvSpPr txBox="1"/>
          <p:nvPr/>
        </p:nvSpPr>
        <p:spPr>
          <a:xfrm>
            <a:off x="5759600" y="2704475"/>
            <a:ext cx="3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y</a:t>
            </a:r>
            <a:endParaRPr b="0" i="0" sz="1000" u="none" cap="none" strike="noStrike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cxnSp>
        <p:nvCxnSpPr>
          <p:cNvPr id="333" name="Google Shape;333;g3af74461a0e_0_0"/>
          <p:cNvCxnSpPr/>
          <p:nvPr/>
        </p:nvCxnSpPr>
        <p:spPr>
          <a:xfrm>
            <a:off x="6043300" y="3390275"/>
            <a:ext cx="2362200" cy="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g3af74461a0e_0_0"/>
          <p:cNvCxnSpPr/>
          <p:nvPr/>
        </p:nvCxnSpPr>
        <p:spPr>
          <a:xfrm flipH="1" rot="10800000">
            <a:off x="6129025" y="2009300"/>
            <a:ext cx="2105100" cy="1847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g3af74461a0e_0_0"/>
          <p:cNvCxnSpPr/>
          <p:nvPr/>
        </p:nvCxnSpPr>
        <p:spPr>
          <a:xfrm>
            <a:off x="6148075" y="1932950"/>
            <a:ext cx="1571700" cy="19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"/>
          <p:cNvSpPr txBox="1"/>
          <p:nvPr>
            <p:ph idx="1" type="subTitle"/>
          </p:nvPr>
        </p:nvSpPr>
        <p:spPr>
          <a:xfrm>
            <a:off x="1278825" y="1771025"/>
            <a:ext cx="36294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Practice 1: belugas</a:t>
            </a:r>
            <a:endParaRPr/>
          </a:p>
        </p:txBody>
      </p:sp>
      <p:pic>
        <p:nvPicPr>
          <p:cNvPr id="341" name="Google Shape;3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102" y="1036625"/>
            <a:ext cx="2877999" cy="37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"/>
          <p:cNvSpPr txBox="1"/>
          <p:nvPr>
            <p:ph type="title"/>
          </p:nvPr>
        </p:nvSpPr>
        <p:spPr>
          <a:xfrm>
            <a:off x="447800" y="391325"/>
            <a:ext cx="824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4500"/>
              <a:t>Observation -&gt; Question -&gt; Hypothesis</a:t>
            </a:r>
            <a:endParaRPr sz="4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"/>
          <p:cNvSpPr txBox="1"/>
          <p:nvPr>
            <p:ph idx="1" type="subTitle"/>
          </p:nvPr>
        </p:nvSpPr>
        <p:spPr>
          <a:xfrm>
            <a:off x="1278825" y="1771025"/>
            <a:ext cx="36294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Practice 2: sea otters</a:t>
            </a:r>
            <a:endParaRPr/>
          </a:p>
        </p:txBody>
      </p:sp>
      <p:sp>
        <p:nvSpPr>
          <p:cNvPr id="348" name="Google Shape;348;p5"/>
          <p:cNvSpPr txBox="1"/>
          <p:nvPr>
            <p:ph type="title"/>
          </p:nvPr>
        </p:nvSpPr>
        <p:spPr>
          <a:xfrm>
            <a:off x="447800" y="391325"/>
            <a:ext cx="824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4500"/>
              <a:t>Observation -&gt; Question -&gt; Hypothesis</a:t>
            </a:r>
            <a:endParaRPr sz="4500"/>
          </a:p>
        </p:txBody>
      </p:sp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2450" y="1560500"/>
            <a:ext cx="3930975" cy="252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 general workflow</a:t>
            </a:r>
            <a:endParaRPr/>
          </a:p>
        </p:txBody>
      </p:sp>
      <p:sp>
        <p:nvSpPr>
          <p:cNvPr id="355" name="Google Shape;355;p6"/>
          <p:cNvSpPr txBox="1"/>
          <p:nvPr>
            <p:ph idx="2" type="body"/>
          </p:nvPr>
        </p:nvSpPr>
        <p:spPr>
          <a:xfrm>
            <a:off x="447800" y="1713875"/>
            <a:ext cx="54918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Consider: 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are my x and y variables?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type of data do I need to answer this question?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other variables might influence my outcome (y)?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Reflect: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do I know already?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AutoNum type="arabicPeriod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Design: 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What are my strata (treatments/groups)?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What are samples within my strata?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How many samples do I need in each group?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How can I randomize across all variables except the one I’m interested in?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6" name="Google Shape;356;p6"/>
          <p:cNvSpPr txBox="1"/>
          <p:nvPr>
            <p:ph type="title"/>
          </p:nvPr>
        </p:nvSpPr>
        <p:spPr>
          <a:xfrm>
            <a:off x="447800" y="391325"/>
            <a:ext cx="824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4500"/>
              <a:t>Hypothesis -&gt; Experimental design</a:t>
            </a:r>
            <a:endParaRPr sz="4500"/>
          </a:p>
        </p:txBody>
      </p:sp>
      <p:pic>
        <p:nvPicPr>
          <p:cNvPr id="357" name="Google Shape;3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9650" y="2521775"/>
            <a:ext cx="2719699" cy="12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/>
          <p:nvPr>
            <p:ph idx="1" type="subTitle"/>
          </p:nvPr>
        </p:nvSpPr>
        <p:spPr>
          <a:xfrm>
            <a:off x="1278825" y="1771025"/>
            <a:ext cx="36294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Practice 1: Beluga whales</a:t>
            </a:r>
            <a:endParaRPr/>
          </a:p>
        </p:txBody>
      </p:sp>
      <p:pic>
        <p:nvPicPr>
          <p:cNvPr id="363" name="Google Shape;3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102" y="1036625"/>
            <a:ext cx="2877999" cy="37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7"/>
          <p:cNvSpPr txBox="1"/>
          <p:nvPr>
            <p:ph type="title"/>
          </p:nvPr>
        </p:nvSpPr>
        <p:spPr>
          <a:xfrm>
            <a:off x="447800" y="391325"/>
            <a:ext cx="824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4500"/>
              <a:t>Hypothesis -&gt; Experimental design</a:t>
            </a:r>
            <a:endParaRPr sz="4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"/>
          <p:cNvSpPr txBox="1"/>
          <p:nvPr>
            <p:ph idx="1" type="subTitle"/>
          </p:nvPr>
        </p:nvSpPr>
        <p:spPr>
          <a:xfrm>
            <a:off x="1278825" y="1771025"/>
            <a:ext cx="36294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Practice 2: sea otters</a:t>
            </a:r>
            <a:endParaRPr/>
          </a:p>
        </p:txBody>
      </p:sp>
      <p:pic>
        <p:nvPicPr>
          <p:cNvPr id="370" name="Google Shape;3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2450" y="1560500"/>
            <a:ext cx="3930975" cy="252212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8"/>
          <p:cNvSpPr txBox="1"/>
          <p:nvPr>
            <p:ph type="title"/>
          </p:nvPr>
        </p:nvSpPr>
        <p:spPr>
          <a:xfrm>
            <a:off x="447800" y="391325"/>
            <a:ext cx="824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4500"/>
              <a:t>Hypothesis -&gt; Experimental design</a:t>
            </a:r>
            <a:endParaRPr sz="4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signment #1">
  <a:themeElements>
    <a:clrScheme name="Simple Light">
      <a:dk1>
        <a:srgbClr val="590D22"/>
      </a:dk1>
      <a:lt1>
        <a:srgbClr val="FFF0F3"/>
      </a:lt1>
      <a:dk2>
        <a:srgbClr val="E9395D"/>
      </a:dk2>
      <a:lt2>
        <a:srgbClr val="590D22"/>
      </a:lt2>
      <a:accent1>
        <a:srgbClr val="23869E"/>
      </a:accent1>
      <a:accent2>
        <a:srgbClr val="0D4B59"/>
      </a:accent2>
      <a:accent3>
        <a:srgbClr val="F0FBFF"/>
      </a:accent3>
      <a:accent4>
        <a:srgbClr val="A67C27"/>
      </a:accent4>
      <a:accent5>
        <a:srgbClr val="2D2107"/>
      </a:accent5>
      <a:accent6>
        <a:srgbClr val="FFFBF0"/>
      </a:accent6>
      <a:hlink>
        <a:srgbClr val="590D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